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320014"/>
              <a:ext cx="3260303" cy="22781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784050" y="7312546"/>
            <a:ext cx="2445258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1360" dirty="0">
                <a:solidFill>
                  <a:srgbClr val="0A2A60"/>
                </a:solidFill>
                <a:latin typeface="Trebuchet MS"/>
                <a:cs typeface="Trebuchet MS"/>
              </a:rPr>
              <a:t>9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19145" y="1230824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9145" y="1237376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9145" y="12439294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250482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1"/>
                  </a:moveTo>
                  <a:lnTo>
                    <a:pt x="0" y="131060"/>
                  </a:lnTo>
                </a:path>
                <a:path w="393700" h="131445">
                  <a:moveTo>
                    <a:pt x="393207" y="65531"/>
                  </a:moveTo>
                  <a:lnTo>
                    <a:pt x="393207" y="131060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6378" y="126686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0376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31345" y="9204301"/>
              <a:ext cx="2092134" cy="7772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6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5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803769" y="1037513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459115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919146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279586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410656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5901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919146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541725" y="1050619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459115" y="1050619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852229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919146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541725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000373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31442" y="1057172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753927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6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4172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705467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59018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410656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919146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771002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328046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048833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9146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393581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590185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9146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214052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10656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95279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2700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590185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919146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1405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5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541725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262512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0656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016066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672700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590185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590185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214052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541725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7270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00373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919146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179902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17448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672700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76190" y="122754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0974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53927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410656" y="1227547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703711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34"/>
                  </a:moveTo>
                  <a:lnTo>
                    <a:pt x="131069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590185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410656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72700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47135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262512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443423" y="12439294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754172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705467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00373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59018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607165" y="12537586"/>
              <a:ext cx="1704339" cy="66040"/>
            </a:xfrm>
            <a:custGeom>
              <a:avLst/>
              <a:gdLst/>
              <a:ahLst/>
              <a:cxnLst/>
              <a:rect l="l" t="t" r="r" b="b"/>
              <a:pathLst>
                <a:path w="1704340" h="66040">
                  <a:moveTo>
                    <a:pt x="1441667" y="0"/>
                  </a:moveTo>
                  <a:lnTo>
                    <a:pt x="1703806" y="0"/>
                  </a:lnTo>
                </a:path>
                <a:path w="1704340" h="66040">
                  <a:moveTo>
                    <a:pt x="0" y="65531"/>
                  </a:moveTo>
                  <a:lnTo>
                    <a:pt x="131069" y="65531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262512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9016066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410656" y="1266864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672700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2024-12-10T05:12:15Z</dcterms:created>
  <dcterms:modified xsi:type="dcterms:W3CDTF">2024-12-10T05:13:21Z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